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B98A27A-2C84-40B8-920F-5A975E0F3336}" type="datetimeFigureOut">
              <a:rPr lang="fa-IR" smtClean="0"/>
              <a:t>04/05/1444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0FFCB9-4B88-4AB2-AEB2-E3FC59D88EC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539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FFCB9-4B88-4AB2-AEB2-E3FC59D88EC7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580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7" name="Picture 3" descr="I:\دانشگاه\جشنواره\حکمت\1401\فایل لایه باز همایش\5-honar\5-honar\Header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63" y="0"/>
            <a:ext cx="91440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76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</dc:creator>
  <cp:lastModifiedBy>Almas</cp:lastModifiedBy>
  <cp:revision>2</cp:revision>
  <dcterms:created xsi:type="dcterms:W3CDTF">2006-08-16T00:00:00Z</dcterms:created>
  <dcterms:modified xsi:type="dcterms:W3CDTF">2022-10-30T04:38:25Z</dcterms:modified>
</cp:coreProperties>
</file>